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0" r:id="rId3"/>
    <p:sldId id="257" r:id="rId4"/>
    <p:sldId id="263" r:id="rId5"/>
    <p:sldId id="264" r:id="rId6"/>
    <p:sldId id="258" r:id="rId7"/>
    <p:sldId id="265" r:id="rId8"/>
    <p:sldId id="266" r:id="rId9"/>
    <p:sldId id="267" r:id="rId10"/>
    <p:sldId id="268" r:id="rId11"/>
    <p:sldId id="261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29613-F0E5-437C-8AA2-20A186E7A27D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D1844-6BF8-4AB4-95D1-BEF89F91D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D1844-6BF8-4AB4-95D1-BEF89F91DE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BAE7553-41C5-429F-9F5D-271763E0CD43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541B85-0020-4394-B3A4-E049D7340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4;&#1072;&#1085;&#1103;%20&#1051;&#1077;&#1074;&#1080;&#1085;\Desktop\&#1043;&#1080;&#1084;&#1085;%20&#1084;&#1086;&#1083;&#1086;&#1076;&#1077;&#1078;&#1080;%20&#1050;&#1091;&#1073;&#1072;&#1085;&#1080;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Армавир - моя мечта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841464"/>
          </a:xfrm>
        </p:spPr>
        <p:txBody>
          <a:bodyPr>
            <a:normAutofit/>
          </a:bodyPr>
          <a:lstStyle/>
          <a:p>
            <a:r>
              <a:rPr lang="ru-RU" dirty="0" smtClean="0"/>
              <a:t>Работа выполнена </a:t>
            </a:r>
          </a:p>
          <a:p>
            <a:r>
              <a:rPr lang="ru-RU" dirty="0" smtClean="0"/>
              <a:t>Учеником 5 «в» класса</a:t>
            </a:r>
          </a:p>
          <a:p>
            <a:r>
              <a:rPr lang="ru-RU" dirty="0" smtClean="0"/>
              <a:t>МАОУ – СОШ №11</a:t>
            </a:r>
          </a:p>
          <a:p>
            <a:r>
              <a:rPr lang="ru-RU" dirty="0" smtClean="0"/>
              <a:t>им . В . В . Рассохина</a:t>
            </a:r>
          </a:p>
          <a:p>
            <a:r>
              <a:rPr lang="ru-RU" dirty="0" smtClean="0"/>
              <a:t>Левиным Даниилом</a:t>
            </a:r>
          </a:p>
          <a:p>
            <a:r>
              <a:rPr lang="ru-RU" dirty="0" smtClean="0"/>
              <a:t>Классный руководитель </a:t>
            </a:r>
          </a:p>
          <a:p>
            <a:r>
              <a:rPr lang="ru-RU" dirty="0" smtClean="0"/>
              <a:t>Кузнецова Елена Дмитриевна</a:t>
            </a:r>
            <a:endParaRPr lang="ru-RU" dirty="0"/>
          </a:p>
        </p:txBody>
      </p:sp>
      <p:pic>
        <p:nvPicPr>
          <p:cNvPr id="5" name="Гимн молодежи Кубан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6" name="Гимн молодежи Кубан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email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3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Здесь рождаются новые </a:t>
            </a:r>
            <a:r>
              <a:rPr lang="ru-RU" smtClean="0"/>
              <a:t>семьи Армавира</a:t>
            </a:r>
            <a:endParaRPr lang="ru-RU"/>
          </a:p>
        </p:txBody>
      </p:sp>
      <p:pic>
        <p:nvPicPr>
          <p:cNvPr id="4" name="Содержимое 3" descr="1 (3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1 (12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1259632" y="332656"/>
            <a:ext cx="511256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МОЙ ГОРОД АРМАВИР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ТЫ МНЕ ЛЮБИМ ТЫ МИЛ МНЕ ТЫ КРАСИВ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СПАСИБО</a:t>
            </a:r>
            <a:br>
              <a:rPr lang="ru-RU" dirty="0" smtClean="0"/>
            </a:br>
            <a:r>
              <a:rPr lang="ru-RU" dirty="0" smtClean="0"/>
              <a:t>                        ЗА</a:t>
            </a:r>
            <a:br>
              <a:rPr lang="ru-RU" dirty="0" smtClean="0"/>
            </a:br>
            <a:r>
              <a:rPr lang="ru-RU" dirty="0" smtClean="0"/>
              <a:t>                 ВНИМАНИЕ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sz="9600" dirty="0" smtClean="0">
                <a:sym typeface="Wingdings" pitchFamily="2" charset="2"/>
              </a:rPr>
              <a:t>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ты красив мой город</a:t>
            </a:r>
            <a:endParaRPr lang="ru-RU" dirty="0"/>
          </a:p>
        </p:txBody>
      </p:sp>
      <p:pic>
        <p:nvPicPr>
          <p:cNvPr id="9" name="Содержимое 8" descr="1 (16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683567" y="1484785"/>
            <a:ext cx="6984777" cy="504056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ценим учителей !</a:t>
            </a:r>
            <a:endParaRPr lang="ru-RU" dirty="0"/>
          </a:p>
        </p:txBody>
      </p:sp>
      <p:pic>
        <p:nvPicPr>
          <p:cNvPr id="4" name="Содержимое 3" descr="1 (18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835696" y="1988840"/>
            <a:ext cx="4608511" cy="424847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Любим их !</a:t>
            </a:r>
            <a:endParaRPr lang="ru-RU" dirty="0"/>
          </a:p>
        </p:txBody>
      </p:sp>
      <p:pic>
        <p:nvPicPr>
          <p:cNvPr id="4" name="Содержимое 3" descr="getImageCAPV4NW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608" y="1609725"/>
            <a:ext cx="6462184" cy="4846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уважаем !</a:t>
            </a:r>
            <a:endParaRPr lang="ru-RU" dirty="0"/>
          </a:p>
        </p:txBody>
      </p:sp>
      <p:pic>
        <p:nvPicPr>
          <p:cNvPr id="4" name="Содержимое 3" descr="getImageCAMSBFK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028700" y="1747044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Улицы Армавира прекрасны и осенью</a:t>
            </a:r>
            <a:endParaRPr lang="ru-RU" dirty="0"/>
          </a:p>
        </p:txBody>
      </p:sp>
      <p:pic>
        <p:nvPicPr>
          <p:cNvPr id="6" name="Содержимое 5" descr="1 (15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611560" y="1655668"/>
            <a:ext cx="6898203" cy="4581644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весной</a:t>
            </a:r>
            <a:endParaRPr lang="ru-RU" dirty="0"/>
          </a:p>
        </p:txBody>
      </p:sp>
      <p:pic>
        <p:nvPicPr>
          <p:cNvPr id="4" name="Содержимое 3" descr="1 (20)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1626461"/>
            <a:ext cx="7239000" cy="48131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Здания украшают тебя Армавир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 (24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9552" y="1700808"/>
            <a:ext cx="6673415" cy="4437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1 (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32656"/>
            <a:ext cx="7884368" cy="6121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</TotalTime>
  <Words>76</Words>
  <Application>Microsoft Office PowerPoint</Application>
  <PresentationFormat>Экран (4:3)</PresentationFormat>
  <Paragraphs>23</Paragraphs>
  <Slides>12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Армавир - моя мечта</vt:lpstr>
      <vt:lpstr>Как ты красив мой город</vt:lpstr>
      <vt:lpstr>Мы ценим учителей !</vt:lpstr>
      <vt:lpstr>Любим их !</vt:lpstr>
      <vt:lpstr>И уважаем !</vt:lpstr>
      <vt:lpstr>Улицы Армавира прекрасны и осенью</vt:lpstr>
      <vt:lpstr>И весной</vt:lpstr>
      <vt:lpstr>Здания украшают тебя Армавир</vt:lpstr>
      <vt:lpstr>Слайд 9</vt:lpstr>
      <vt:lpstr>Здесь рождаются новые семьи Армавира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Армавир - моя мечта</dc:title>
  <dc:creator>Даниил Левин</dc:creator>
  <cp:lastModifiedBy>Сергей</cp:lastModifiedBy>
  <cp:revision>12</cp:revision>
  <dcterms:created xsi:type="dcterms:W3CDTF">2012-05-22T16:48:30Z</dcterms:created>
  <dcterms:modified xsi:type="dcterms:W3CDTF">2012-05-31T11:42:27Z</dcterms:modified>
</cp:coreProperties>
</file>