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C6080-4A55-462A-B638-CC45B34EEB9D}" type="datetimeFigureOut">
              <a:rPr lang="ru-RU" smtClean="0"/>
              <a:t>29.12.2011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970EA-508F-40EC-A452-3FC6EEDF0D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970EA-508F-40EC-A452-3FC6EEDF0DF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124612">
            <a:off x="520086" y="2108226"/>
            <a:ext cx="6998863" cy="1777879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Неделя Трудового обучения и профориентации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023174">
            <a:off x="1727200" y="3736622"/>
            <a:ext cx="5712179" cy="1524000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21.11.2011-27.11.2011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163475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План недели трудового обучения и профориентации: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1. Мастер класс в 7 «В» классе по теме: «Подарок маме в технике декупаж» Орловская Л.А. 24.11.2011.</a:t>
            </a:r>
          </a:p>
          <a:p>
            <a:r>
              <a:rPr lang="ru-RU" sz="1600" dirty="0" smtClean="0"/>
              <a:t>2. Открытый урок в 5 классе по теме: «Изготовление изделия в технике лоскутной практики». Мезенцева И.П</a:t>
            </a:r>
            <a:r>
              <a:rPr lang="ru-RU" sz="1600" dirty="0" smtClean="0"/>
              <a:t>. 25.11.2011.</a:t>
            </a:r>
            <a:endParaRPr lang="ru-RU" sz="1600" dirty="0" smtClean="0"/>
          </a:p>
          <a:p>
            <a:r>
              <a:rPr lang="ru-RU" sz="1600" dirty="0" smtClean="0"/>
              <a:t>3. Экскурсия в 6 СПТУ. Мезенцева И.П</a:t>
            </a:r>
            <a:r>
              <a:rPr lang="ru-RU" sz="1600" dirty="0" smtClean="0"/>
              <a:t>. 23.11.2011.</a:t>
            </a:r>
          </a:p>
          <a:p>
            <a:r>
              <a:rPr lang="ru-RU" sz="1600" dirty="0" smtClean="0"/>
              <a:t>4.Профориентированный урок в 8 «В» классе «Печем блины», совместно с 5 СПТУ., Орловская Л.А. 22.11.2011.</a:t>
            </a:r>
          </a:p>
          <a:p>
            <a:r>
              <a:rPr lang="ru-RU" sz="1600" dirty="0" smtClean="0"/>
              <a:t>5</a:t>
            </a:r>
            <a:r>
              <a:rPr lang="ru-RU" sz="1600" dirty="0" smtClean="0"/>
              <a:t>. </a:t>
            </a:r>
            <a:r>
              <a:rPr lang="ru-RU" sz="1600" dirty="0" smtClean="0"/>
              <a:t> </a:t>
            </a:r>
            <a:r>
              <a:rPr lang="ru-RU" sz="1600" dirty="0" smtClean="0"/>
              <a:t>Выставка работ учащихся. (кабинет технологии) Орловская Л.А</a:t>
            </a:r>
            <a:r>
              <a:rPr lang="ru-RU" sz="1600" dirty="0" smtClean="0"/>
              <a:t>.</a:t>
            </a:r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9071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Мастер-класс «Подарок маме в технике декупаж» Орловская Л.А. 24.11.2011.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большим интересом учащиеся посетили мастер-класс, где попробовали сделать различные милые вещи своими руками в новой для них технике -декупаж</a:t>
            </a:r>
            <a:endParaRPr lang="ru-RU" dirty="0"/>
          </a:p>
        </p:txBody>
      </p:sp>
      <p:pic>
        <p:nvPicPr>
          <p:cNvPr id="1026" name="Picture 2" descr="F:\Новая папка (3)\100KC433\100_3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1782754" cy="1337066"/>
          </a:xfrm>
          <a:prstGeom prst="rect">
            <a:avLst/>
          </a:prstGeom>
          <a:noFill/>
        </p:spPr>
      </p:pic>
      <p:pic>
        <p:nvPicPr>
          <p:cNvPr id="1027" name="Picture 3" descr="F:\Новая папка (3)\100KC433\100_3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2127360" cy="1595713"/>
          </a:xfrm>
          <a:prstGeom prst="rect">
            <a:avLst/>
          </a:prstGeom>
          <a:noFill/>
        </p:spPr>
      </p:pic>
      <p:pic>
        <p:nvPicPr>
          <p:cNvPr id="7" name="Picture 2" descr="F:\Новая папка (3)\100KC433\100_3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071678"/>
            <a:ext cx="1674793" cy="1256246"/>
          </a:xfrm>
          <a:prstGeom prst="rect">
            <a:avLst/>
          </a:prstGeom>
          <a:noFill/>
        </p:spPr>
      </p:pic>
      <p:pic>
        <p:nvPicPr>
          <p:cNvPr id="8" name="Picture 3" descr="F:\Новая папка (3)\100KC433\100_3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857760"/>
            <a:ext cx="1865444" cy="139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6 СПТУ. Мезенцева И.П. 23.11.2011.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уроках ведется работа на  ориентацию ребят выбирать рабочие профессии. Этому способствуют экскурсии в различные СПТУ нашего города, организованные учителем технологии  Мезенцевой И.П.</a:t>
            </a:r>
            <a:endParaRPr lang="ru-RU" dirty="0"/>
          </a:p>
        </p:txBody>
      </p:sp>
      <p:pic>
        <p:nvPicPr>
          <p:cNvPr id="3074" name="Picture 2" descr="F:\практикум в ПУ\DSCN2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1895713" cy="1421945"/>
          </a:xfrm>
          <a:prstGeom prst="rect">
            <a:avLst/>
          </a:prstGeom>
          <a:noFill/>
        </p:spPr>
      </p:pic>
      <p:pic>
        <p:nvPicPr>
          <p:cNvPr id="3075" name="Picture 3" descr="F:\практикум в ПУ\IMG_81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428868"/>
            <a:ext cx="2319078" cy="1739309"/>
          </a:xfrm>
          <a:prstGeom prst="rect">
            <a:avLst/>
          </a:prstGeom>
          <a:noFill/>
        </p:spPr>
      </p:pic>
      <p:pic>
        <p:nvPicPr>
          <p:cNvPr id="3078" name="Picture 6" descr="F:\практикум в ПУ\DSCN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357694"/>
            <a:ext cx="2252646" cy="168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Открытый урок в 5 классе по теме: «Изготовление изделия в технике лоскутной практики». Мезенцева И.П.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Очень интересно прошел открытый урок в пятницу  25.11.11. Ребята  с увлечением работали на электрических швейных машинах, и сделали оригинальные подарки к Новому году</a:t>
            </a:r>
            <a:endParaRPr lang="ru-RU" dirty="0"/>
          </a:p>
        </p:txBody>
      </p:sp>
      <p:pic>
        <p:nvPicPr>
          <p:cNvPr id="3074" name="Picture 2" descr="F:\100KC433\100_39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021013" cy="2265760"/>
          </a:xfrm>
          <a:prstGeom prst="rect">
            <a:avLst/>
          </a:prstGeom>
          <a:noFill/>
        </p:spPr>
      </p:pic>
      <p:pic>
        <p:nvPicPr>
          <p:cNvPr id="3075" name="Picture 3" descr="F:\100KC433\100_3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3460743" cy="259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Профориентирован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ный </a:t>
            </a:r>
            <a:r>
              <a:rPr lang="ru-RU" dirty="0" smtClean="0">
                <a:solidFill>
                  <a:srgbClr val="00B0F0"/>
                </a:solidFill>
              </a:rPr>
              <a:t>урок в 8 «В» </a:t>
            </a:r>
            <a:r>
              <a:rPr lang="ru-RU" dirty="0" smtClean="0">
                <a:solidFill>
                  <a:srgbClr val="00B0F0"/>
                </a:solidFill>
              </a:rPr>
              <a:t>классе «Печем блины», </a:t>
            </a:r>
            <a:r>
              <a:rPr lang="ru-RU" dirty="0" smtClean="0">
                <a:solidFill>
                  <a:srgbClr val="00B0F0"/>
                </a:solidFill>
              </a:rPr>
              <a:t>совместно с 5 СПТУ., Орловская Л.А. 22.11.2011.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уроке учащиеся познакомились с профессией повара-кондитера, и сами попробовали испечь блины.</a:t>
            </a:r>
            <a:endParaRPr lang="ru-RU" dirty="0"/>
          </a:p>
        </p:txBody>
      </p:sp>
      <p:pic>
        <p:nvPicPr>
          <p:cNvPr id="1026" name="Picture 2" descr="F:\Новая папка (2)\100_1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85794"/>
            <a:ext cx="2735261" cy="2051446"/>
          </a:xfrm>
          <a:prstGeom prst="rect">
            <a:avLst/>
          </a:prstGeom>
          <a:noFill/>
        </p:spPr>
      </p:pic>
      <p:pic>
        <p:nvPicPr>
          <p:cNvPr id="1027" name="Picture 3" descr="F:\Новая папка (2)\100_1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143380"/>
            <a:ext cx="2551115" cy="1913567"/>
          </a:xfrm>
          <a:prstGeom prst="rect">
            <a:avLst/>
          </a:prstGeom>
          <a:noFill/>
        </p:spPr>
      </p:pic>
      <p:pic>
        <p:nvPicPr>
          <p:cNvPr id="1028" name="Picture 4" descr="F:\Новая папка (2)\100_1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71744"/>
            <a:ext cx="2365441" cy="177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 кабинете технологии все могли посмотреть выставку работ учащихся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2052" name="Picture 4" descr="F:\100KC433\100_3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23914"/>
            <a:ext cx="2000264" cy="1500380"/>
          </a:xfrm>
          <a:prstGeom prst="rect">
            <a:avLst/>
          </a:prstGeom>
          <a:noFill/>
        </p:spPr>
      </p:pic>
      <p:pic>
        <p:nvPicPr>
          <p:cNvPr id="2053" name="Picture 5" descr="F:\100KC433\100_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1" y="1785926"/>
            <a:ext cx="2122555" cy="1592109"/>
          </a:xfrm>
          <a:prstGeom prst="rect">
            <a:avLst/>
          </a:prstGeom>
          <a:noFill/>
        </p:spPr>
      </p:pic>
      <p:pic>
        <p:nvPicPr>
          <p:cNvPr id="2054" name="Picture 6" descr="F:\100KC433\100_3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2500264" cy="1875424"/>
          </a:xfrm>
          <a:prstGeom prst="rect">
            <a:avLst/>
          </a:prstGeom>
          <a:noFill/>
        </p:spPr>
      </p:pic>
      <p:pic>
        <p:nvPicPr>
          <p:cNvPr id="4098" name="Picture 2" descr="F:\Новая папка (2)\100_1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86190"/>
            <a:ext cx="2646354" cy="1985005"/>
          </a:xfrm>
          <a:prstGeom prst="rect">
            <a:avLst/>
          </a:prstGeom>
          <a:noFill/>
        </p:spPr>
      </p:pic>
      <p:pic>
        <p:nvPicPr>
          <p:cNvPr id="4100" name="Picture 4" descr="C:\Documents and Settings\школа\Мои документы\Документы\Новое изображ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429000"/>
            <a:ext cx="3060697" cy="229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</TotalTime>
  <Words>244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        Неделя Трудового обучения и профориентации</vt:lpstr>
      <vt:lpstr>План недели трудового обучения и профориентации:</vt:lpstr>
      <vt:lpstr>Мастер-класс «Подарок маме в технике декупаж» Орловская Л.А. 24.11.2011.</vt:lpstr>
      <vt:lpstr>Экскурсия в 6 СПТУ. Мезенцева И.П. 23.11.2011.</vt:lpstr>
      <vt:lpstr>. Открытый урок в 5 классе по теме: «Изготовление изделия в технике лоскутной практики». Мезенцева И.П.</vt:lpstr>
      <vt:lpstr>Профориентирован ный урок в 8 «В» классе «Печем блины», совместно с 5 СПТУ., Орловская Л.А. 22.11.2011. </vt:lpstr>
      <vt:lpstr>В кабинете технологии все могли посмотреть выставку работ учащихся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Неделя Трудового обучения и профориентации</dc:title>
  <dc:creator>USER</dc:creator>
  <cp:lastModifiedBy>школа</cp:lastModifiedBy>
  <cp:revision>12</cp:revision>
  <dcterms:created xsi:type="dcterms:W3CDTF">2011-11-05T13:51:41Z</dcterms:created>
  <dcterms:modified xsi:type="dcterms:W3CDTF">2011-12-29T10:15:38Z</dcterms:modified>
</cp:coreProperties>
</file>