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4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5AE82-8773-4C93-A59E-C824C0DA79F6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506B8-998B-4B6E-8C13-A3980F632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7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506B8-998B-4B6E-8C13-A3980F6320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66EF71-25E6-4368-A9E8-4C96884A3EE7}" type="datetimeFigureOut">
              <a:rPr lang="ru-RU" smtClean="0"/>
              <a:t>12.08.2012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F57C2D-A462-4EBB-885F-0ECF132D76E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305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МАОУ-СОШ № 11  г. Армавир, 2011 г.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488" y="201540"/>
            <a:ext cx="8305800" cy="1981200"/>
          </a:xfrm>
        </p:spPr>
        <p:txBody>
          <a:bodyPr/>
          <a:lstStyle/>
          <a:p>
            <a:r>
              <a:rPr lang="ru-RU" sz="8000" i="1" dirty="0" smtClean="0"/>
              <a:t>Печем блины </a:t>
            </a:r>
            <a:br>
              <a:rPr lang="ru-RU" sz="8000" i="1" dirty="0" smtClean="0"/>
            </a:b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Автор работы: Орловская Л.А.  Учитель технологии.</a:t>
            </a:r>
            <a:endParaRPr lang="ru-RU" sz="8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8825"/>
            <a:ext cx="2961456" cy="24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800 граммов пшеничной муки; 8 яиц; 200 граммов сливочного масла; 1 литр кислого молока.</a:t>
            </a:r>
          </a:p>
          <a:p>
            <a:r>
              <a:rPr lang="ru-RU" dirty="0"/>
              <a:t>Взять 8 яиц и отделить желтки от белков. Желтки растереть со сливочным маслом до получения однородной массы. </a:t>
            </a:r>
          </a:p>
          <a:p>
            <a:r>
              <a:rPr lang="ru-RU" dirty="0"/>
              <a:t> Добавлять поочередно небольшими порциями муку и кислое молоко, каждый раз тщательно перемешивая тесто.</a:t>
            </a:r>
          </a:p>
          <a:p>
            <a:r>
              <a:rPr lang="ru-RU" dirty="0"/>
              <a:t> Когда вся мука будет использована, тесто по густоте должно напоминать густую сметану.</a:t>
            </a:r>
          </a:p>
          <a:p>
            <a:r>
              <a:rPr lang="ru-RU" dirty="0"/>
              <a:t> Взбить 8 белков, добавить их в тесто и осторожно перемешать.</a:t>
            </a:r>
          </a:p>
          <a:p>
            <a:r>
              <a:rPr lang="ru-RU" dirty="0"/>
              <a:t> Выпекать на хорошо разогретой сковороде.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БЛИНЫ ГУРЬЕВСКИЕ СКОРОСПЕЛЫЕ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83" y="2132856"/>
            <a:ext cx="4322763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0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Блин добро не один.</a:t>
            </a:r>
          </a:p>
          <a:p>
            <a:r>
              <a:rPr lang="ru-RU" dirty="0"/>
              <a:t>Блин брюху не порча.</a:t>
            </a:r>
          </a:p>
          <a:p>
            <a:r>
              <a:rPr lang="ru-RU" dirty="0"/>
              <a:t>Блин- не клин, </a:t>
            </a:r>
          </a:p>
          <a:p>
            <a:r>
              <a:rPr lang="ru-RU" dirty="0"/>
              <a:t>  брюха не расколет.</a:t>
            </a:r>
          </a:p>
          <a:p>
            <a:r>
              <a:rPr lang="ru-RU" dirty="0"/>
              <a:t>На горах покататься, </a:t>
            </a:r>
          </a:p>
          <a:p>
            <a:r>
              <a:rPr lang="ru-RU" dirty="0"/>
              <a:t>  в блинах поваляться.</a:t>
            </a:r>
          </a:p>
          <a:p>
            <a:r>
              <a:rPr lang="ru-RU" dirty="0"/>
              <a:t>Без блина – не </a:t>
            </a:r>
            <a:r>
              <a:rPr lang="ru-RU" dirty="0" err="1"/>
              <a:t>Масляна</a:t>
            </a:r>
            <a:r>
              <a:rPr lang="ru-RU" dirty="0"/>
              <a:t>, </a:t>
            </a:r>
          </a:p>
          <a:p>
            <a:r>
              <a:rPr lang="ru-RU" dirty="0"/>
              <a:t>  без пирога- не именинник.</a:t>
            </a:r>
          </a:p>
          <a:p>
            <a:r>
              <a:rPr lang="ru-RU" dirty="0"/>
              <a:t>Не всё коту Масленица.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Пословицы и поговорки о блинах</a:t>
            </a:r>
          </a:p>
        </p:txBody>
      </p:sp>
      <p:pic>
        <p:nvPicPr>
          <p:cNvPr id="5" name="Picture 4" descr="блины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717800" cy="4319587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Блин (по Далю) –род хлеба из жидко растворенного теста, поджаренного лепешкой на сковороде.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Блин –блюдо, приготавливаемое из жидкого дрожжевого теста и теста без использования дрожжей. 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          Технология выпечки – полужидкое тесто осторожно, чтобы не опадало, набирали деревянными ложками и лили на раскалённые смазанные маслом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сковороды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                    Блины пекли в русских печах, и их не надо было переворачивать, поэтому о блинах говорят печь, а не жарить.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Так что же это такое- русский блин ?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дрожжевое                  </a:t>
            </a:r>
            <a:r>
              <a:rPr lang="ru-RU" dirty="0" smtClean="0"/>
              <a:t>                        </a:t>
            </a:r>
            <a:r>
              <a:rPr lang="ru-RU" dirty="0" err="1"/>
              <a:t>бездрожжевое</a:t>
            </a:r>
            <a:endParaRPr lang="ru-RU" dirty="0"/>
          </a:p>
          <a:p>
            <a:r>
              <a:rPr lang="ru-RU" dirty="0"/>
              <a:t>1.Опарным способом			1.сдобное пресное  (сдобное)		</a:t>
            </a:r>
            <a:r>
              <a:rPr lang="ru-RU" dirty="0" smtClean="0"/>
              <a:t>           2.бисквитное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</a:t>
            </a:r>
            <a:r>
              <a:rPr lang="ru-RU" dirty="0"/>
              <a:t>3.заварное</a:t>
            </a:r>
          </a:p>
          <a:p>
            <a:r>
              <a:rPr lang="ru-RU" dirty="0"/>
              <a:t>2.Безопарным способом	</a:t>
            </a:r>
            <a:r>
              <a:rPr lang="ru-RU" dirty="0" smtClean="0"/>
              <a:t>          4.слоеное</a:t>
            </a:r>
            <a:endParaRPr lang="ru-RU" dirty="0"/>
          </a:p>
          <a:p>
            <a:r>
              <a:rPr lang="ru-RU" dirty="0"/>
              <a:t> (несдобное)	     		           	5. песочное		</a:t>
            </a:r>
          </a:p>
          <a:p>
            <a:r>
              <a:rPr lang="ru-RU" dirty="0"/>
              <a:t>		  	</a:t>
            </a:r>
            <a:r>
              <a:rPr lang="ru-RU" dirty="0" smtClean="0"/>
              <a:t>						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теста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5183"/>
            <a:ext cx="2245535" cy="23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05203"/>
            <a:ext cx="2052018" cy="223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продукты необходимы для приготовления блинов 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44334"/>
            <a:ext cx="4953160" cy="337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6984" y="3244334"/>
            <a:ext cx="179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Молок Молоко </a:t>
            </a:r>
            <a:endParaRPr lang="ru-RU" dirty="0"/>
          </a:p>
          <a:p>
            <a:r>
              <a:rPr lang="ru-RU" dirty="0" smtClean="0"/>
              <a:t>о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Молоко,  мука, яйца, сахар, соль, масло сливочное, сода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20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1. Во-первых, нужно отмерить 200 мл молока и 75 мл воды в мерном кувшине. Просеять 110 </a:t>
            </a:r>
            <a:r>
              <a:rPr lang="ru-RU" sz="1400" dirty="0" err="1"/>
              <a:t>гр</a:t>
            </a:r>
            <a:r>
              <a:rPr lang="ru-RU" sz="1400" dirty="0"/>
              <a:t> простой муки с щепоткой соли в миску, держа сито над миской, чтобы мука проветрилась. Затем сделать колодец в середине и разбить внутрь 2 яйца. Затем начать взбивать яйца - подойдет любой венчик или даже вилка </a:t>
            </a:r>
            <a:r>
              <a:rPr lang="ru-RU" sz="1400" dirty="0" smtClean="0"/>
              <a:t>– </a:t>
            </a:r>
            <a:r>
              <a:rPr lang="ru-RU" sz="1400" dirty="0"/>
              <a:t>собирая всю муку со дна и со стенок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2. Затем начать постепенно добавлять жидкость </a:t>
            </a:r>
            <a:r>
              <a:rPr lang="ru-RU" sz="1400" dirty="0" err="1"/>
              <a:t>по-немногу</a:t>
            </a:r>
            <a:r>
              <a:rPr lang="ru-RU" sz="1400" dirty="0"/>
              <a:t>, взбивая (не бойтесь комков, они постепенно исчезнут). Когда вся жидкость добавлена, мягкой лопаточкой соскрести все комки муки со стенок в середину, и взбить еще раз, чтобы получилось однородное тесто консистенции сливок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3. Блины всегда нужно готовить на сливочном масле. Растопить в сковороде 50 </a:t>
            </a:r>
            <a:r>
              <a:rPr lang="ru-RU" sz="1400" dirty="0" err="1"/>
              <a:t>гр</a:t>
            </a:r>
            <a:r>
              <a:rPr lang="ru-RU" sz="1400" dirty="0"/>
              <a:t> сливочного масла и добавить 2 </a:t>
            </a:r>
            <a:r>
              <a:rPr lang="ru-RU" sz="1400" dirty="0" err="1"/>
              <a:t>ст</a:t>
            </a:r>
            <a:r>
              <a:rPr lang="ru-RU" sz="1400" dirty="0"/>
              <a:t> л масла в тесто, взбить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4. Когда нужно, добавляйте немного масла, чтобы сковорода не была сухой, держа масло с помощью бумажного кухонного полотенца. Используйте совсем чуть-чуть, только чтобы блин не прилип к сковороде, ведь блины нельзя готовить в самом масле. Затем нужно нагреть сковороду и снизить огонь до среднего. </a:t>
            </a:r>
            <a:r>
              <a:rPr lang="ru-RU" sz="1400" dirty="0" smtClean="0"/>
              <a:t>Удобно </a:t>
            </a:r>
            <a:r>
              <a:rPr lang="ru-RU" sz="1400" dirty="0"/>
              <a:t>наливать тесто поварешкой.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приготовления блинов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47187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95677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292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6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5. Когда тесто попадает в сковороду, наклоните ее из стороны в сторону, чтобы дно сковороды было ровно покрыто тестом. Блин приготовится за пол минуты или около того, вы можете поднять край блина тонкой лопаточкой, чтобы посмотреть, стал ли блин снизу золотистым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6. Перевернуть блин лопаткой или широким тупым ножом - другая сторона будет готова всего через пару </a:t>
            </a:r>
            <a:r>
              <a:rPr lang="ru-RU" sz="1400" dirty="0" smtClean="0"/>
              <a:t>секунд.</a:t>
            </a:r>
          </a:p>
          <a:p>
            <a:r>
              <a:rPr lang="ru-RU" sz="1400" dirty="0"/>
              <a:t>7. Затем просто перевернуть сковороду на тарелку. Готовый блин должен быть почти прозрачный, хрустящий, кружевной.</a:t>
            </a:r>
          </a:p>
          <a:p>
            <a:r>
              <a:rPr lang="ru-RU" sz="1400" dirty="0"/>
              <a:t>8. Складывайте блины в </a:t>
            </a:r>
            <a:r>
              <a:rPr lang="ru-RU" sz="1400" dirty="0" smtClean="0"/>
              <a:t>стопку</a:t>
            </a:r>
            <a:r>
              <a:rPr lang="ru-RU" sz="14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Технология приготовления блинов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292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21706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2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5  стаканов муки, 5 стаканов молока, 3-4 яйца, 2 столовые ложки сахара, 1 чайная ложка соли, 50 г дрожжей, 200 г сливочного масла.</a:t>
            </a:r>
          </a:p>
          <a:p>
            <a:r>
              <a:rPr lang="ru-RU" dirty="0"/>
              <a:t>В двух стаканах теплого молока развести дрожжи и добавить три стакана муки. Хорошо перемешанное тесто накрыть салфеткой и поставить в теплое место на 30-40 минут до увеличения в объеме в два раза. В готовую опару положить сахар, соль, растертые яичные желтки, растопленное масло. Все перемешать и всыпать остальную муку, затем вымесить до эластичного состояния и развести постепенно теплым молоком. Вторично поставить тесто в теплое место для подъема и увеличения в два раза. Поднявшееся тесто опустить ложкой и дать ему подойти. В тесто положить взбитые в крепкую пену белки и оставить его на 15-20 минут, чтобы оно поднялось, приступить к выпечке блинов.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БЛИНЫ СМЕТАННЫЕ </a:t>
            </a:r>
            <a:br>
              <a:rPr lang="ru-RU" dirty="0"/>
            </a:br>
            <a:r>
              <a:rPr lang="ru-RU" dirty="0"/>
              <a:t>С МЕДОМ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33533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617196" cy="58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Взбить 2 яйца, 15 гр. сахара, соль, размешать, добавить 350 гр. холодного молока, всыпать 280 гр. муки и размешать до получения однородной массы. Помешивая тесто, постепенно влить ещё 350 гр. молока. Блинчики жарить на смазанных жиром и разогретых сковородах с одной стороны. Тесто наливать тонким слоем. Готовые блинчики можно подавать натуральными или делать с различными начинками и фаршем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Бабушкины блины 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1584176" cy="183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</TotalTime>
  <Words>797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Печем блины  Автор работы: Орловская Л.А.  Учитель технологии.</vt:lpstr>
      <vt:lpstr>Так что же это такое- русский блин ?</vt:lpstr>
      <vt:lpstr>Классификация теста</vt:lpstr>
      <vt:lpstr>Какие продукты необходимы для приготовления блинов ?</vt:lpstr>
      <vt:lpstr>Технология приготовления блинов</vt:lpstr>
      <vt:lpstr>Технология приготовления блинов</vt:lpstr>
      <vt:lpstr>БЛИНЫ СМЕТАННЫЕ  С МЕДОМ </vt:lpstr>
      <vt:lpstr>Презентация PowerPoint</vt:lpstr>
      <vt:lpstr>Бабушкины блины !</vt:lpstr>
      <vt:lpstr>БЛИНЫ ГУРЬЕВСКИЕ СКОРОСПЕЛЫЕ</vt:lpstr>
      <vt:lpstr>Пословицы и поговорки о блинах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Печем блины</dc:title>
  <dc:creator>USER</dc:creator>
  <cp:lastModifiedBy>USER</cp:lastModifiedBy>
  <cp:revision>16</cp:revision>
  <dcterms:created xsi:type="dcterms:W3CDTF">2011-03-18T12:24:30Z</dcterms:created>
  <dcterms:modified xsi:type="dcterms:W3CDTF">2012-08-12T20:10:24Z</dcterms:modified>
</cp:coreProperties>
</file>