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31.05.2012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31.05.2012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31.05.2012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31.05.2012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31.05.2012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31.05.2012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31.05.2012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31.05.2012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31.05.2012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&#1057;&#1077;&#1088;&#1075;&#1077;&#1081;\&#1056;&#1072;&#1073;&#1086;&#1095;&#1080;&#1081;%20&#1089;&#1090;&#1086;&#1083;\&#1053;&#1086;&#1074;&#1072;&#1103;%20&#1087;&#1072;&#1087;&#1082;&#1072;\5-&#1074;%20%20%20&#1052;&#1086;&#1081;%20&#1083;&#1102;&#1073;&#1080;&#1084;&#1099;&#1081;%20&#1075;&#1086;&#1088;&#1086;&#1076;\&#1082;&#1088;&#1072;&#1089;&#1080;&#1074;&#1072;&#1103;-&#1084;&#1091;&#1079;&#1099;&#1082;&#1072;-&#1079;&#1072;&#1076;&#1091;&#1084;&#1072;&#1081;&#1090;&#1077;&#1089;&#1100;-&#1085;&#1072;-3-&#1084;&#1080;&#1085;&#1091;&#1090;&#1099;(muzofon.com)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8062912" cy="1470025"/>
          </a:xfrm>
        </p:spPr>
        <p:txBody>
          <a:bodyPr/>
          <a:lstStyle/>
          <a:p>
            <a:r>
              <a:rPr lang="ru-RU" dirty="0" smtClean="0"/>
              <a:t>Армавир - Моя Мечта!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105400"/>
            <a:ext cx="4824536" cy="175260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Работу выполнял</a:t>
            </a: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ученик 5 «В» класса МАОУ-СОШ № 11 Левин Андрей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Рисунок 3" descr="1 (8)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3131840" cy="2480767"/>
          </a:xfrm>
          <a:prstGeom prst="rect">
            <a:avLst/>
          </a:prstGeom>
        </p:spPr>
      </p:pic>
      <p:pic>
        <p:nvPicPr>
          <p:cNvPr id="5" name="Рисунок 4" descr="1 (6)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443192" y="4974531"/>
            <a:ext cx="2700808" cy="1883469"/>
          </a:xfrm>
          <a:prstGeom prst="rect">
            <a:avLst/>
          </a:prstGeom>
        </p:spPr>
      </p:pic>
      <p:pic>
        <p:nvPicPr>
          <p:cNvPr id="6" name="красивая-музыка-задумайтесь-на-3-минуты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email"/>
          <a:stretch>
            <a:fillRect/>
          </a:stretch>
        </p:blipFill>
        <p:spPr>
          <a:xfrm>
            <a:off x="8839200" y="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8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399032"/>
          </a:xfrm>
        </p:spPr>
        <p:txBody>
          <a:bodyPr/>
          <a:lstStyle/>
          <a:p>
            <a:r>
              <a:rPr lang="ru-RU" dirty="0" smtClean="0"/>
              <a:t>Армавир, Армавир…</a:t>
            </a:r>
            <a:endParaRPr lang="ru-RU" dirty="0"/>
          </a:p>
        </p:txBody>
      </p:sp>
      <p:pic>
        <p:nvPicPr>
          <p:cNvPr id="4" name="Содержимое 3" descr="1 (1)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0" y="3511575"/>
            <a:ext cx="3198865" cy="3346425"/>
          </a:xfrm>
        </p:spPr>
      </p:pic>
      <p:sp>
        <p:nvSpPr>
          <p:cNvPr id="5" name="TextBox 4"/>
          <p:cNvSpPr txBox="1"/>
          <p:nvPr/>
        </p:nvSpPr>
        <p:spPr>
          <a:xfrm>
            <a:off x="395536" y="1484784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1628800"/>
            <a:ext cx="77768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Дорогой мой Армавир</a:t>
            </a:r>
          </a:p>
          <a:p>
            <a:r>
              <a:rPr lang="ru-RU" dirty="0" smtClean="0"/>
              <a:t>Для меня ты чудо мир</a:t>
            </a:r>
          </a:p>
          <a:p>
            <a:r>
              <a:rPr lang="ru-RU" dirty="0" smtClean="0"/>
              <a:t>Ты цветёшь весной чудесно</a:t>
            </a:r>
          </a:p>
          <a:p>
            <a:r>
              <a:rPr lang="ru-RU" dirty="0" smtClean="0"/>
              <a:t>Всё время выглядишь прелестно</a:t>
            </a:r>
          </a:p>
          <a:p>
            <a:r>
              <a:rPr lang="ru-RU" dirty="0" smtClean="0"/>
              <a:t>И тебе сказать спешу:</a:t>
            </a:r>
          </a:p>
          <a:p>
            <a:r>
              <a:rPr lang="ru-RU" dirty="0" smtClean="0"/>
              <a:t>«Я тебя очень люблю»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211960" y="3717032"/>
            <a:ext cx="37444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Ты будто рай, </a:t>
            </a:r>
          </a:p>
          <a:p>
            <a:r>
              <a:rPr lang="ru-RU" dirty="0" smtClean="0"/>
              <a:t>Но город ты,</a:t>
            </a:r>
          </a:p>
          <a:p>
            <a:r>
              <a:rPr lang="ru-RU" dirty="0" smtClean="0"/>
              <a:t>Который полон красоты.</a:t>
            </a:r>
          </a:p>
          <a:p>
            <a:r>
              <a:rPr lang="ru-RU" dirty="0" smtClean="0"/>
              <a:t>В тебе любовь кипит всегда</a:t>
            </a:r>
          </a:p>
          <a:p>
            <a:r>
              <a:rPr lang="ru-RU" dirty="0" smtClean="0"/>
              <a:t>Тебе все вечные друзья.</a:t>
            </a:r>
          </a:p>
          <a:p>
            <a:r>
              <a:rPr lang="ru-RU" dirty="0" smtClean="0"/>
              <a:t>Ах Армавир ЛЮБОВЬ моя,</a:t>
            </a:r>
          </a:p>
          <a:p>
            <a:r>
              <a:rPr lang="ru-RU" dirty="0" smtClean="0"/>
              <a:t>Тебя запомню навсегда!!!</a:t>
            </a:r>
          </a:p>
        </p:txBody>
      </p:sp>
      <p:pic>
        <p:nvPicPr>
          <p:cNvPr id="9" name="Рисунок 8" descr="1 (4)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940152" y="1196752"/>
            <a:ext cx="2627784" cy="2772563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Достопримечательности:</a:t>
            </a:r>
            <a:endParaRPr lang="ru-RU" dirty="0"/>
          </a:p>
        </p:txBody>
      </p:sp>
      <p:pic>
        <p:nvPicPr>
          <p:cNvPr id="4" name="Содержимое 3" descr="1 (9)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251520" y="1700808"/>
            <a:ext cx="2448272" cy="2520279"/>
          </a:xfrm>
        </p:spPr>
      </p:pic>
      <p:sp>
        <p:nvSpPr>
          <p:cNvPr id="5" name="TextBox 4"/>
          <p:cNvSpPr txBox="1"/>
          <p:nvPr/>
        </p:nvSpPr>
        <p:spPr>
          <a:xfrm>
            <a:off x="2627784" y="1700808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Улица Комсомольская</a:t>
            </a:r>
            <a:endParaRPr lang="ru-RU" dirty="0"/>
          </a:p>
        </p:txBody>
      </p:sp>
      <p:pic>
        <p:nvPicPr>
          <p:cNvPr id="6" name="Рисунок 5" descr="1 (10)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3933056"/>
            <a:ext cx="3370438" cy="23042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3528" y="630932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Ледовый дворец</a:t>
            </a:r>
            <a:endParaRPr lang="ru-RU" dirty="0"/>
          </a:p>
        </p:txBody>
      </p:sp>
      <p:pic>
        <p:nvPicPr>
          <p:cNvPr id="11" name="Рисунок 10" descr="1 (25)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220072" y="1340768"/>
            <a:ext cx="2520280" cy="283531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812360" y="1340768"/>
            <a:ext cx="1331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Памятник Пушкина</a:t>
            </a:r>
          </a:p>
        </p:txBody>
      </p:sp>
      <p:pic>
        <p:nvPicPr>
          <p:cNvPr id="13" name="Рисунок 12" descr="1 (13)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5148064" y="4221088"/>
            <a:ext cx="2915816" cy="202851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004048" y="6237313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Здание администрации</a:t>
            </a: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/>
          <a:lstStyle/>
          <a:p>
            <a:r>
              <a:rPr lang="ru-RU" dirty="0" smtClean="0"/>
              <a:t>Как город мой хорош весною!!!</a:t>
            </a:r>
            <a:endParaRPr lang="ru-RU" dirty="0"/>
          </a:p>
        </p:txBody>
      </p:sp>
      <p:pic>
        <p:nvPicPr>
          <p:cNvPr id="4" name="Содержимое 3" descr="1 (2)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3635896" y="1052736"/>
            <a:ext cx="2982841" cy="2377703"/>
          </a:xfrm>
        </p:spPr>
      </p:pic>
      <p:pic>
        <p:nvPicPr>
          <p:cNvPr id="12" name="Рисунок 11" descr="1 (23)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3458067"/>
            <a:ext cx="5076056" cy="3399933"/>
          </a:xfrm>
          <a:prstGeom prst="rect">
            <a:avLst/>
          </a:prstGeom>
        </p:spPr>
      </p:pic>
      <p:pic>
        <p:nvPicPr>
          <p:cNvPr id="14" name="Рисунок 13" descr="1 (26)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220072" y="4034131"/>
            <a:ext cx="3923928" cy="2823869"/>
          </a:xfrm>
          <a:prstGeom prst="rect">
            <a:avLst/>
          </a:prstGeom>
        </p:spPr>
      </p:pic>
      <p:pic>
        <p:nvPicPr>
          <p:cNvPr id="15" name="Рисунок 14" descr="1 (17)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6660232" y="908720"/>
            <a:ext cx="2483768" cy="2700555"/>
          </a:xfrm>
          <a:prstGeom prst="rect">
            <a:avLst/>
          </a:prstGeom>
        </p:spPr>
      </p:pic>
      <p:pic>
        <p:nvPicPr>
          <p:cNvPr id="16" name="Рисунок 15" descr="1 (30)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0" y="1484784"/>
            <a:ext cx="2771800" cy="2016224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Православный Армавир</a:t>
            </a:r>
            <a:endParaRPr lang="ru-RU" dirty="0"/>
          </a:p>
        </p:txBody>
      </p:sp>
      <p:pic>
        <p:nvPicPr>
          <p:cNvPr id="4" name="Содержимое 3" descr="1 (27)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2771800" y="1628800"/>
            <a:ext cx="2218556" cy="5229200"/>
          </a:xfrm>
          <a:prstGeom prst="rect">
            <a:avLst/>
          </a:prstGeom>
        </p:spPr>
      </p:pic>
      <p:pic>
        <p:nvPicPr>
          <p:cNvPr id="7" name="Рисунок 6" descr="1 (5)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220072" y="1628800"/>
            <a:ext cx="3923928" cy="5229200"/>
          </a:xfrm>
          <a:prstGeom prst="rect">
            <a:avLst/>
          </a:prstGeom>
        </p:spPr>
      </p:pic>
      <p:pic>
        <p:nvPicPr>
          <p:cNvPr id="9" name="Рисунок 8" descr="1 (28)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0" y="1628800"/>
            <a:ext cx="2627784" cy="522920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363272" cy="12172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Ребята любят посещать Армавирское водохранилище и проводить там мероприятия</a:t>
            </a:r>
            <a:endParaRPr lang="ru-RU" dirty="0"/>
          </a:p>
        </p:txBody>
      </p:sp>
      <p:pic>
        <p:nvPicPr>
          <p:cNvPr id="6" name="Содержимое 5" descr="DSC00579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5076056" y="2060848"/>
            <a:ext cx="3696072" cy="4464496"/>
          </a:xfrm>
        </p:spPr>
      </p:pic>
      <p:pic>
        <p:nvPicPr>
          <p:cNvPr id="7" name="Рисунок 6" descr="DSC0057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95536" y="2060848"/>
            <a:ext cx="4248472" cy="4464496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 (21)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Любви, удачи и красоты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5103674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Маленький РАЙ Армавир вас ждёт!!! </a:t>
            </a:r>
            <a:r>
              <a:rPr lang="ru-RU" sz="5400" b="1" cap="none" spc="0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sym typeface="Wingdings" pitchFamily="2" charset="2"/>
              </a:rPr>
              <a:t></a:t>
            </a:r>
            <a:r>
              <a:rPr lang="ru-RU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sym typeface="Wingdings" pitchFamily="2" charset="2"/>
              </a:rPr>
              <a:t> </a:t>
            </a:r>
            <a:r>
              <a:rPr lang="ru-RU" sz="5400" b="1" cap="none" spc="0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sym typeface="Wingdings" pitchFamily="2" charset="2"/>
              </a:rPr>
              <a:t></a:t>
            </a:r>
            <a:endParaRPr lang="ru-RU" sz="5400" b="1" cap="none" spc="0" dirty="0">
              <a:ln>
                <a:prstDash val="solid"/>
              </a:ln>
              <a:solidFill>
                <a:srgbClr val="FF0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91</TotalTime>
  <Words>121</Words>
  <Application>Microsoft Office PowerPoint</Application>
  <PresentationFormat>Экран (4:3)</PresentationFormat>
  <Paragraphs>27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Яркая</vt:lpstr>
      <vt:lpstr>Армавир - Моя Мечта!</vt:lpstr>
      <vt:lpstr>Армавир, Армавир…</vt:lpstr>
      <vt:lpstr>Достопримечательности:</vt:lpstr>
      <vt:lpstr>Как город мой хорош весною!!!</vt:lpstr>
      <vt:lpstr>Православный Армавир</vt:lpstr>
      <vt:lpstr>Ребята любят посещать Армавирское водохранилище и проводить там мероприятия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Армавир Моя Мечта</dc:title>
  <dc:creator>Андрюшка Левин</dc:creator>
  <cp:lastModifiedBy>Сергей</cp:lastModifiedBy>
  <cp:revision>14</cp:revision>
  <dcterms:created xsi:type="dcterms:W3CDTF">2012-05-21T15:11:25Z</dcterms:created>
  <dcterms:modified xsi:type="dcterms:W3CDTF">2012-05-31T11:49:53Z</dcterms:modified>
</cp:coreProperties>
</file>