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96" r:id="rId4"/>
    <p:sldId id="262" r:id="rId5"/>
    <p:sldId id="258" r:id="rId6"/>
    <p:sldId id="260" r:id="rId7"/>
    <p:sldId id="261" r:id="rId8"/>
    <p:sldId id="264" r:id="rId9"/>
    <p:sldId id="265" r:id="rId10"/>
    <p:sldId id="266" r:id="rId11"/>
    <p:sldId id="268" r:id="rId12"/>
    <p:sldId id="269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9309-22EA-4FE3-8EEE-F345B28BF08A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21B9-A25A-43F1-AD30-19DE232A0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85F5-3AE6-4348-808D-BB0E1F644E2C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4C27-B197-4ACA-B04D-95C7D080D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A189-D7D2-42B0-85BC-FFE76BDAEC29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50ED-9C8E-440B-B97F-A45DBB8A0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2F39-EDA1-4CFC-BBFE-32980885D762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C7E6-2BDA-4E34-8C7D-043F2759D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F5B6-282F-46DA-955C-35F17A1FB4BE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DFEA-FFE4-4E38-8568-8DABEE8BA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8597-1E5F-4218-9BAF-B5770ABDC3FE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6B18-7E8E-4990-901D-E378EFA6D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55EB-93F1-456E-A6D4-461AEED7603E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73BC1-4FEF-4558-A969-3FA9E378E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3D3E-72DD-4844-A8BB-F83229588D27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07ED-514E-4D98-A937-FC6F8C710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AE1F-8AEA-4C20-A818-939AFCF0D237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8FF3-C039-4658-96F7-E316B5108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4512-4D64-40A7-9F9C-F55FEB0CFB68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79D5-29F0-4526-98B7-143D11A86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9D69-950A-4649-A4E5-990ED82196E2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B6D1-795A-48C5-88A3-13CDBD54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0B6D4B-EB9F-4C79-8BFD-81B5C6AFA7FC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287CED-F933-4FD5-88DE-BBDAE210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emf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270" y="483892"/>
            <a:ext cx="29212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Тема проектной работы: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0800" y="884002"/>
            <a:ext cx="682359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«Путешествие по поэтическим страницам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 географическим атласом в руках…»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320800" y="31400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888" y="1838325"/>
            <a:ext cx="7820025" cy="535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ПРЕДМЕТ: </a:t>
            </a:r>
            <a:r>
              <a:rPr lang="ru-RU" b="1" i="1" dirty="0" err="1">
                <a:latin typeface="+mn-lt"/>
              </a:rPr>
              <a:t>Кубановедение</a:t>
            </a:r>
            <a:endParaRPr lang="ru-RU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 Учебные темы: «География Кубани», «Литература Кубани»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ВОЗРАСТ УЧАСТНИКОВ: 12-13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ТИП ПРОЕКТА: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>
                <a:latin typeface="+mn-lt"/>
              </a:rPr>
              <a:t>информационно-исследовательский,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>
                <a:latin typeface="+mn-lt"/>
              </a:rPr>
              <a:t>групповой,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>
                <a:latin typeface="+mn-lt"/>
              </a:rPr>
              <a:t>краткосрочный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РУКОВОДИТЕЛЬ: Пелипенко О.В., учитель </a:t>
            </a:r>
            <a:r>
              <a:rPr lang="ru-RU" b="1" i="1" dirty="0" err="1">
                <a:latin typeface="+mn-lt"/>
              </a:rPr>
              <a:t>кубановедения</a:t>
            </a:r>
            <a:r>
              <a:rPr lang="ru-RU" b="1" i="1" dirty="0">
                <a:latin typeface="+mn-lt"/>
              </a:rPr>
              <a:t> МАОУ СОШ № 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latin typeface="+mn-lt"/>
              </a:rPr>
              <a:t>им.В.В.Рассохина</a:t>
            </a:r>
            <a:endParaRPr lang="ru-RU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УЧЕБНОЕ ЗАВЕДЕНИЕ: МАОУ СОШ № 11 </a:t>
            </a:r>
            <a:r>
              <a:rPr lang="ru-RU" b="1" i="1" dirty="0" err="1">
                <a:latin typeface="+mn-lt"/>
              </a:rPr>
              <a:t>им.В.В.Рассохина</a:t>
            </a:r>
            <a:endParaRPr lang="ru-RU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ГОД: 2012-2013 учебный год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7852" y="141008"/>
            <a:ext cx="3018693" cy="201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7852" y="141008"/>
            <a:ext cx="18983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ГОРА ШАПСУГО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013" y="1890713"/>
            <a:ext cx="593725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227013"/>
            <a:ext cx="5942013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0" y="2855913"/>
            <a:ext cx="5821363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63454">
            <a:off x="161925" y="1468438"/>
            <a:ext cx="2879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800" y="201613"/>
            <a:ext cx="3392488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99814">
            <a:off x="6446838" y="214313"/>
            <a:ext cx="23018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21374">
            <a:off x="4805363" y="1785938"/>
            <a:ext cx="320833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38" y="4122738"/>
            <a:ext cx="59420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33363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83947" y="2554721"/>
            <a:ext cx="370460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ДЖУБА</a:t>
            </a: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413" y="276225"/>
            <a:ext cx="30384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7698" y="2554721"/>
            <a:ext cx="110075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ДЖУБГА</a:t>
            </a:r>
          </a:p>
        </p:txBody>
      </p:sp>
      <p:pic>
        <p:nvPicPr>
          <p:cNvPr id="1434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0975" y="3060700"/>
            <a:ext cx="59372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65100"/>
            <a:ext cx="5942013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213" y="1104900"/>
            <a:ext cx="617855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263" y="163513"/>
            <a:ext cx="5942012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7838" y="4244975"/>
            <a:ext cx="32131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4244975"/>
            <a:ext cx="3657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38" y="3813175"/>
            <a:ext cx="35306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563" y="90488"/>
            <a:ext cx="25669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4341813"/>
            <a:ext cx="403066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1013" y="2408238"/>
            <a:ext cx="59404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663" y="90488"/>
            <a:ext cx="3109912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6850" y="749300"/>
            <a:ext cx="62103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63471" y="159481"/>
            <a:ext cx="60291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Географическая карта Краснодарского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250825"/>
            <a:ext cx="3138487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2643188"/>
            <a:ext cx="2454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4211638" y="731838"/>
            <a:ext cx="4616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rial Black" pitchFamily="34" charset="0"/>
                <a:cs typeface="Times New Roman" pitchFamily="18" charset="0"/>
              </a:rPr>
              <a:t>Иван Федорович Варавва</a:t>
            </a:r>
            <a:endParaRPr lang="ru-RU" sz="2400">
              <a:latin typeface="Arial Black" pitchFamily="34" charset="0"/>
            </a:endParaRP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992188" y="3998913"/>
            <a:ext cx="5067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</a:t>
            </a:r>
            <a:r>
              <a:rPr lang="ru-RU" sz="2400">
                <a:latin typeface="Calibri" pitchFamily="34" charset="0"/>
              </a:rPr>
              <a:t>«…От его стихов веет терпкими запахами трав и степью, кожей сбруи казачьих коней и горячим свинцом, большой любовью к жизни.»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384175"/>
            <a:ext cx="5942012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38" y="1527175"/>
            <a:ext cx="433863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33350"/>
            <a:ext cx="28511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4285">
            <a:off x="6348413" y="390525"/>
            <a:ext cx="21526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6886">
            <a:off x="6084888" y="4632325"/>
            <a:ext cx="26797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754063"/>
            <a:ext cx="28416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975" y="2892425"/>
            <a:ext cx="594201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73050"/>
            <a:ext cx="303688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87375">
            <a:off x="2020888" y="2139950"/>
            <a:ext cx="20891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9821">
            <a:off x="5364163" y="4127500"/>
            <a:ext cx="345916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3735388"/>
            <a:ext cx="59404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9550" y="141288"/>
            <a:ext cx="34512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28414">
            <a:off x="5267325" y="1806575"/>
            <a:ext cx="26733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438150"/>
            <a:ext cx="5942013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8613" y="3592513"/>
            <a:ext cx="56896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21331">
            <a:off x="258763" y="587375"/>
            <a:ext cx="24939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180975"/>
            <a:ext cx="23590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84374">
            <a:off x="5843588" y="523875"/>
            <a:ext cx="30845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63825">
            <a:off x="4260850" y="692150"/>
            <a:ext cx="247491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838" y="5106988"/>
            <a:ext cx="788828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9838" y="2368550"/>
            <a:ext cx="59404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346075"/>
            <a:ext cx="67945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0" y="2160588"/>
            <a:ext cx="5786438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80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Пелипенко</dc:creator>
  <cp:lastModifiedBy>Admin</cp:lastModifiedBy>
  <cp:revision>28</cp:revision>
  <dcterms:created xsi:type="dcterms:W3CDTF">2013-03-10T14:21:40Z</dcterms:created>
  <dcterms:modified xsi:type="dcterms:W3CDTF">2013-03-21T17:58:54Z</dcterms:modified>
</cp:coreProperties>
</file>