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844068-30D9-4875-9C8D-55EF24798014}" type="datetimeFigureOut">
              <a:rPr lang="ru-RU" smtClean="0"/>
              <a:pPr/>
              <a:t>17.01.2013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A32186-3A49-48AC-8418-2479B2BF6A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000240"/>
            <a:ext cx="8458200" cy="1785950"/>
          </a:xfrm>
        </p:spPr>
        <p:txBody>
          <a:bodyPr/>
          <a:lstStyle/>
          <a:p>
            <a:r>
              <a:rPr lang="ru-RU" dirty="0" smtClean="0"/>
              <a:t>Сроки и продолжительность экзаменов в форме ЕГЭ. Апелляции.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458200" cy="914400"/>
          </a:xfrm>
        </p:spPr>
        <p:txBody>
          <a:bodyPr/>
          <a:lstStyle/>
          <a:p>
            <a:pPr algn="ctr"/>
            <a:r>
              <a:rPr lang="ru-RU" dirty="0" smtClean="0"/>
              <a:t>Родительское собрание.</a:t>
            </a:r>
            <a:endParaRPr lang="ru-RU" dirty="0"/>
          </a:p>
        </p:txBody>
      </p:sp>
      <p:pic>
        <p:nvPicPr>
          <p:cNvPr id="4" name="Рисунок 3" descr="1251144869_otkrytka_pervoe_sentyabrya_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429000"/>
            <a:ext cx="3163892" cy="27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Апелляция о несогласии с выставленными баллами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Апелляция о несогласии с выставленными баллами может быть подана в течение двух дней со дня объявления результатов ЕГЭ по соответствующему общеобразовательному предмету. Выпускники текущего года могут подать апелляцию в ОУ, в котором они осваивали программы среднего образования.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cs typeface="Arial" charset="0"/>
              </a:rPr>
              <a:t>Организационно-технологические изменения к Порядку проведения ЕГЭ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FontTx/>
              <a:buNone/>
            </a:pPr>
            <a:r>
              <a:rPr lang="ru-RU" b="1" i="1" u="sng" dirty="0" smtClean="0">
                <a:solidFill>
                  <a:schemeClr val="tx1"/>
                </a:solidFill>
                <a:cs typeface="Arial" charset="0"/>
              </a:rPr>
              <a:t>Апелляции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 – при рассмотрении апелляции о нарушении установленного порядка проведения ЕГЭ конфликтная комиссия  выносит одно из решений: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-об отклонении апелляции;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-об удовлетворении апелляции</a:t>
            </a:r>
          </a:p>
          <a:p>
            <a:pPr marL="0" indent="0" algn="just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При удовлетворении апелляции результат ЕГЭ у участника ЕГЭ отменяется и предоставляется возможность сдать ЕГЭ в иной день в текущем году</a:t>
            </a:r>
          </a:p>
          <a:p>
            <a:pPr marL="0" indent="0" algn="just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При отклонении апелляции ГЭК принимает решение об отмене результата по соответствующему предмету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Расписание проведения ЕГЭ в 2013 году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8680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Досрочный 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 апреля 2013 (суббота)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 апреля 2013 (вторник)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 апреля 2013 (пятница)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Иностранные языки: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английский,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французский,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немецкий,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испанский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География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Химия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29 апреля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и ИКТ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Биология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Обществознание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Литература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мая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 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по всем предметам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ОСНОВНОЙ ПЕРИОД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686800" cy="541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27 мая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 мая 2013 (четверг)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и ИКТ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Биология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 июня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июня 2013 (четверг)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Иностранные языки: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английский,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французский,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немецкий,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испанский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 июня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 июня 2013 (четверг)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Основной период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 июня 2013 (суббота)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Резерв: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информатика и ИКТ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биология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история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физика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иностранные языки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 июня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Резерв: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обществознание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география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литература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18 июня 2013 (вторник)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Резерв: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19 июня 2013 (среда)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Резерв: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Дополнительный период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6868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Дополнительный 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 июля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Химия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История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Информатика и ИКТ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 июля 2013 (среда)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География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Биология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Иностранные языки: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английский,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французский,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немецкий,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- испанский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 июля 2013 (пятница)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Литература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 июля 2013 (понедельник)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Резерв </a:t>
                      </a:r>
                      <a:br>
                        <a:rPr lang="ru-RU" i="1" dirty="0" smtClean="0"/>
                      </a:br>
                      <a:r>
                        <a:rPr lang="ru-RU" i="1" dirty="0" smtClean="0"/>
                        <a:t>по всем предметам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Продолжительность экзаменов по разным предметам ЕГЭ в 2013 году: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000240"/>
          <a:ext cx="86868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Математика, физика, литература, информатика и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 55 минут (235 минут)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обществознание,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часа 30 минут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(210 минут)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Биология, география, 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часа (180 минут)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Иностранные языки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 минут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3" descr="2673623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500694" y="4357694"/>
            <a:ext cx="3048000" cy="230505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Участники ЕГЭ имеют право на: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 smtClean="0"/>
              <a:t>выход из аудитории по уважительной причине (в этом случае все экзаменационные материалы сдаются организатору в аудитории);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 smtClean="0"/>
              <a:t>  на досрочную сдачу экзаменационных материалов. 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72198" y="4500570"/>
            <a:ext cx="2500313" cy="185896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Регламент приёма апелляций по вопросам установленного порядка проведения ЕГЭ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Участник экзамена до выхода из ППЭ имеет право подать апелляцию о нарушении установленного порядка проведения ЕГЭ.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 Апелляция НЕ принимается: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по вопросам содержания и структуры КИМ по общеобразовательным предметам;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 по вопросам, связанным с нарушением участником ЕГЭ Правил заполнения бланков ответов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Autofit/>
          </a:bodyPr>
          <a:lstStyle/>
          <a:p>
            <a:r>
              <a:rPr lang="ru-RU" sz="2800" dirty="0" smtClean="0"/>
              <a:t>апелляции о нарушении установленного порядка проведения экзамена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подачи апелляции о нарушении установленного порядка проведения экзамена участник ЕГЭ должен обратиться к руководителю ППЭ, который выдаст ему форму заявления на апелляцию. Участник ЕГЭ должен заполнить в двух экземплярах данную форму и лично передать заявление уполномоченному ГЭК в ППЭ. Апелляция, как правило, рассматривается в течение трёх дней после подачи заявления.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505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Сроки и продолжительность экзаменов в форме ЕГЭ. Апелляции.</vt:lpstr>
      <vt:lpstr>Расписание проведения ЕГЭ в 2013 году </vt:lpstr>
      <vt:lpstr>ОСНОВНОЙ ПЕРИОД</vt:lpstr>
      <vt:lpstr>Основной период</vt:lpstr>
      <vt:lpstr>Дополнительный период</vt:lpstr>
      <vt:lpstr>Продолжительность экзаменов по разным предметам ЕГЭ в 2013 году: </vt:lpstr>
      <vt:lpstr>Участники ЕГЭ имеют право на: </vt:lpstr>
      <vt:lpstr>Регламент приёма апелляций по вопросам установленного порядка проведения ЕГЭ.</vt:lpstr>
      <vt:lpstr>апелляции о нарушении установленного порядка проведения экзамена</vt:lpstr>
      <vt:lpstr>Апелляция о несогласии с выставленными баллами</vt:lpstr>
      <vt:lpstr>Организационно-технологические изменения к Порядку проведения ЕГЭ</vt:lpstr>
      <vt:lpstr>Слайд 12</vt:lpstr>
    </vt:vector>
  </TitlesOfParts>
  <Company>~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Сроки и продолжительность экзаменов в форме ЕГЭ. Апелляции.</dc:title>
  <dc:creator>User</dc:creator>
  <cp:lastModifiedBy>ЗамДир по УР</cp:lastModifiedBy>
  <cp:revision>11</cp:revision>
  <dcterms:created xsi:type="dcterms:W3CDTF">2013-01-16T12:15:47Z</dcterms:created>
  <dcterms:modified xsi:type="dcterms:W3CDTF">2013-01-17T04:57:52Z</dcterms:modified>
</cp:coreProperties>
</file>