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1" r:id="rId9"/>
    <p:sldId id="263" r:id="rId10"/>
    <p:sldId id="264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0302" y="692696"/>
            <a:ext cx="6777318" cy="1731982"/>
          </a:xfrm>
        </p:spPr>
        <p:txBody>
          <a:bodyPr/>
          <a:lstStyle/>
          <a:p>
            <a:r>
              <a:rPr lang="ru-RU" dirty="0" smtClean="0"/>
              <a:t>Таманский полуостров.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ПРОЕКТ\тамань\тамань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016" y="3861048"/>
            <a:ext cx="6768752" cy="2425301"/>
          </a:xfrm>
          <a:prstGeom prst="roundRect">
            <a:avLst>
              <a:gd name="adj" fmla="val 189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5220072" y="2517864"/>
            <a:ext cx="346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ученица 6 «Г» класса</a:t>
            </a:r>
          </a:p>
          <a:p>
            <a:r>
              <a:rPr lang="ru-RU" dirty="0" smtClean="0"/>
              <a:t>Морозова Ирина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46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7175"/>
            <a:ext cx="7756525" cy="1508125"/>
          </a:xfrm>
        </p:spPr>
        <p:txBody>
          <a:bodyPr/>
          <a:lstStyle/>
          <a:p>
            <a:r>
              <a:rPr lang="ru-RU" dirty="0" smtClean="0"/>
              <a:t>Берега Таманского залива.</a:t>
            </a:r>
            <a:endParaRPr lang="ru-RU" dirty="0"/>
          </a:p>
        </p:txBody>
      </p:sp>
      <p:pic>
        <p:nvPicPr>
          <p:cNvPr id="7170" name="Picture 2" descr="G:\ПРОЕКТ\тамань\тамань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54" y="2284771"/>
            <a:ext cx="7749648" cy="433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9772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Миллионная </a:t>
            </a:r>
            <a:r>
              <a:rPr lang="ru-RU" dirty="0" err="1" smtClean="0"/>
              <a:t>тамань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5373216"/>
            <a:ext cx="7756264" cy="13681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наше время учеными обнаружена на Таманском полуострове самая древняя на территории Европы стоянка первобытного человека. Специалисты оценивают ее возраст в миллион лет.</a:t>
            </a:r>
          </a:p>
        </p:txBody>
      </p:sp>
      <p:pic>
        <p:nvPicPr>
          <p:cNvPr id="8194" name="Picture 2" descr="G:\ПРОЕКТ\тамань\тамань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027" y="332656"/>
            <a:ext cx="5400600" cy="420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9203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772816"/>
            <a:ext cx="7747000" cy="38782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279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Расположен в западной части Краснодарского края. Омывается с севера Азовским морем, с юга – Черным, на западе – Керченским проливом. По суше полуостров не имеет вполне четкой и определенной границы. Условная граница может быть проведена по линии от Анапы на южную окраину </a:t>
            </a:r>
            <a:r>
              <a:rPr lang="ru-RU" dirty="0" err="1">
                <a:solidFill>
                  <a:srgbClr val="002060"/>
                </a:solidFill>
              </a:rPr>
              <a:t>Курчанского</a:t>
            </a:r>
            <a:r>
              <a:rPr lang="ru-RU" dirty="0">
                <a:solidFill>
                  <a:srgbClr val="002060"/>
                </a:solidFill>
              </a:rPr>
              <a:t> лимана.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Таманский полуостров.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39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831" y="188640"/>
            <a:ext cx="7756263" cy="1054250"/>
          </a:xfrm>
        </p:spPr>
        <p:txBody>
          <a:bodyPr/>
          <a:lstStyle/>
          <a:p>
            <a:r>
              <a:rPr lang="ru-RU" dirty="0" smtClean="0"/>
              <a:t>Географическое положение.</a:t>
            </a:r>
            <a:endParaRPr lang="ru-RU" dirty="0"/>
          </a:p>
        </p:txBody>
      </p:sp>
      <p:pic>
        <p:nvPicPr>
          <p:cNvPr id="2050" name="Picture 2" descr="G:\ПРОЕКТ\тамань\тамань ка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106839" cy="422108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6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422483" cy="1886921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Дополнительный – учебный материал.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32040" y="2708920"/>
            <a:ext cx="4116667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4109421" cy="619268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Таманский полуостров образовался сравнительно недавно, по данным древнегреческого ученого-географа </a:t>
            </a:r>
            <a:r>
              <a:rPr lang="ru-RU" sz="2000" dirty="0" err="1">
                <a:solidFill>
                  <a:srgbClr val="002060"/>
                </a:solidFill>
              </a:rPr>
              <a:t>Гекатея</a:t>
            </a:r>
            <a:r>
              <a:rPr lang="ru-RU" sz="2000" dirty="0">
                <a:solidFill>
                  <a:srgbClr val="002060"/>
                </a:solidFill>
              </a:rPr>
              <a:t> из </a:t>
            </a:r>
            <a:r>
              <a:rPr lang="ru-RU" sz="2000" dirty="0" err="1">
                <a:solidFill>
                  <a:srgbClr val="002060"/>
                </a:solidFill>
              </a:rPr>
              <a:t>Милета</a:t>
            </a:r>
            <a:r>
              <a:rPr lang="ru-RU" sz="2000" dirty="0">
                <a:solidFill>
                  <a:srgbClr val="002060"/>
                </a:solidFill>
              </a:rPr>
              <a:t>, жившего около 500 лет до н. э., а также ряда географов более позднего времени. На месте Таманского полуострова существовали пять или более островов: Киммерийский, </a:t>
            </a:r>
            <a:r>
              <a:rPr lang="ru-RU" sz="2000" dirty="0" err="1">
                <a:solidFill>
                  <a:srgbClr val="002060"/>
                </a:solidFill>
              </a:rPr>
              <a:t>Синдский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Тирамба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Фанагория</a:t>
            </a:r>
            <a:r>
              <a:rPr lang="ru-RU" sz="2000" dirty="0">
                <a:solidFill>
                  <a:srgbClr val="002060"/>
                </a:solidFill>
              </a:rPr>
              <a:t> и Темрюкский. Часть этих островов опустилась под уровень моря, а остальные слились вместе, после того как протоки или проливы между ними были занесены продуктами извержения грязевых сопок, наносами древней реки Кубани и волноприбойной деятельностью моря, создавшей песчаные побережья в ряде мест.</a:t>
            </a:r>
          </a:p>
        </p:txBody>
      </p:sp>
      <p:pic>
        <p:nvPicPr>
          <p:cNvPr id="6146" name="Picture 2" descr="G:\ПРОЕКТ\тамань\тамань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4283968" cy="41490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38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Таманские степи.</a:t>
            </a:r>
            <a:endParaRPr lang="ru-RU" dirty="0"/>
          </a:p>
        </p:txBody>
      </p:sp>
      <p:pic>
        <p:nvPicPr>
          <p:cNvPr id="3074" name="Picture 2" descr="G:\ПРОЕКТ\тамань\тамань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04864"/>
            <a:ext cx="8572500" cy="450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25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15888"/>
            <a:ext cx="3692525" cy="360045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Площадь Таманского полуострова 1700 кв. км. Из них на сушу приходится чуть более 900 кв. км, а остальная территория – лиманы, плавни. Протяженность его с юга на север около 40 км, с запада на восток 66 км. В административном отношении территория Таманского полуострова большей частью входит в Темрюкский район и лишь частично в </a:t>
            </a:r>
            <a:r>
              <a:rPr lang="ru-RU" dirty="0" err="1">
                <a:solidFill>
                  <a:srgbClr val="002060"/>
                </a:solidFill>
              </a:rPr>
              <a:t>Анапский</a:t>
            </a:r>
            <a:r>
              <a:rPr lang="ru-RU" dirty="0">
                <a:solidFill>
                  <a:srgbClr val="002060"/>
                </a:solidFill>
              </a:rPr>
              <a:t> курорт.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002213" y="188913"/>
            <a:ext cx="4141787" cy="338455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Берега Таманского полуострова довольно разнообразны, но преобладают два типа: высокие, крутые – абразионные, т. е. образовавшиеся в результате разрушительной деятельности морских волн, и низкие, плоские – аккумулятивные. Последние сформировались из песчано-глинистых отложений в результате деятельности морских волн и течений</a:t>
            </a:r>
          </a:p>
        </p:txBody>
      </p:sp>
      <p:pic>
        <p:nvPicPr>
          <p:cNvPr id="4098" name="Picture 2" descr="G:\ПРОЕКТ\тамань\тамань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771900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G:\ПРОЕКТ\тамань\тамань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387" y="3717490"/>
            <a:ext cx="3707904" cy="3170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6765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471988" y="0"/>
            <a:ext cx="4672012" cy="6742113"/>
          </a:xfrm>
          <a:solidFill>
            <a:schemeClr val="accent2">
              <a:alpha val="43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На полуострове сохранилась естественная степная растительность. Древесная растительность, можно сказать, отсутствует. Отдельные группы деревьев встречаются по берегам реки Кубани и у сопки Дубовый Рынок, на вершине которой есть небольшие чахлые заросли кустарного дубняка.</a:t>
            </a:r>
          </a:p>
          <a:p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Таманский полуостров – это естественный музей памятников старины. Тут и городище 2000-летней давности и археологические памятники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Боспорского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царства и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Тмутараканского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княжества, и крепость суворовских времен, и монументы запорожским казакам, М. Ю. Лермонтову, героям Гражданской и Великой Отечественной войн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4489450" cy="6742113"/>
          </a:xfrm>
          <a:solidFill>
            <a:schemeClr val="accent2">
              <a:alpha val="42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территории полуострова разбросаны грязевые вулканы и древние могильники-курганы. Между этими поднятиями располагаются понижения, наиболее глубокие из них заняты лиманами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Ахтанизовским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Кизилташским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Цокур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Витязевским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и другими, заросшими камышом и осокой. Холодная грязь, выбрасываемая вулканами, более точно называется сопочной брекчией. Она содержит в себе мелкие обломки разнообразных осадочных пород и имеет сложный химический состав.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4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21729" y="404664"/>
            <a:ext cx="7756525" cy="1624013"/>
          </a:xfrm>
        </p:spPr>
        <p:txBody>
          <a:bodyPr/>
          <a:lstStyle/>
          <a:p>
            <a:r>
              <a:rPr lang="ru-RU" sz="4400" dirty="0" smtClean="0"/>
              <a:t>ЦАРСКИЕ КУРГАНЫ</a:t>
            </a:r>
            <a:br>
              <a:rPr lang="ru-RU" sz="4400" dirty="0" smtClean="0"/>
            </a:br>
            <a:r>
              <a:rPr lang="ru-RU" sz="4400" dirty="0" smtClean="0"/>
              <a:t>на Таманском полуострове</a:t>
            </a:r>
            <a:endParaRPr lang="ru-RU" sz="4400" dirty="0"/>
          </a:p>
        </p:txBody>
      </p:sp>
      <p:pic>
        <p:nvPicPr>
          <p:cNvPr id="5122" name="Picture 2" descr="G:\ПРОЕКТ\тамань\тамань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21992"/>
            <a:ext cx="3816424" cy="39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ПРОЕКТ\тамань\тамань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42839"/>
            <a:ext cx="3744416" cy="394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86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Берег Таманского залива от мыса </a:t>
            </a:r>
            <a:r>
              <a:rPr lang="ru-RU" dirty="0" err="1">
                <a:solidFill>
                  <a:srgbClr val="002060"/>
                </a:solidFill>
              </a:rPr>
              <a:t>Тузла</a:t>
            </a:r>
            <a:r>
              <a:rPr lang="ru-RU" dirty="0">
                <a:solidFill>
                  <a:srgbClr val="002060"/>
                </a:solidFill>
              </a:rPr>
              <a:t> вплоть до станицы Тамань, возвышенный и крутой. В среднем высота его колеблется от 15 до 30 м. На восток от Тамани берег понижается и остается низким на всем протяжении южного и восточного побережья. Северный берег залива также возвышенный и кое-где круто обрывается к морю. Коса Чушка, сложенная в значительной степени из кварцевого песка и битой ракушки, имеет низкие берега.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Таманский залив.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47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11">
      <a:dk1>
        <a:srgbClr val="92D050"/>
      </a:dk1>
      <a:lt1>
        <a:sysClr val="window" lastClr="FFFFFF"/>
      </a:lt1>
      <a:dk2>
        <a:srgbClr val="00B050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547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Таманский полуостров.</vt:lpstr>
      <vt:lpstr>Таманский полуостров.</vt:lpstr>
      <vt:lpstr>Географическое положение.</vt:lpstr>
      <vt:lpstr>Дополнительный – учебный материал.</vt:lpstr>
      <vt:lpstr>Таманские степи.</vt:lpstr>
      <vt:lpstr>Слайд 6</vt:lpstr>
      <vt:lpstr>Слайд 7</vt:lpstr>
      <vt:lpstr>ЦАРСКИЕ КУРГАНЫ на Таманском полуострове</vt:lpstr>
      <vt:lpstr>Таманский залив.</vt:lpstr>
      <vt:lpstr>Берега Таманского залива.</vt:lpstr>
      <vt:lpstr>Миллионная тамань.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Таманский полуостров.</dc:title>
  <dc:creator>Светлана</dc:creator>
  <cp:lastModifiedBy>Сергей</cp:lastModifiedBy>
  <cp:revision>9</cp:revision>
  <dcterms:created xsi:type="dcterms:W3CDTF">2013-03-10T06:00:20Z</dcterms:created>
  <dcterms:modified xsi:type="dcterms:W3CDTF">2013-03-21T12:46:42Z</dcterms:modified>
</cp:coreProperties>
</file>