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772400" cy="1470025"/>
          </a:xfrm>
        </p:spPr>
        <p:txBody>
          <a:bodyPr/>
          <a:lstStyle/>
          <a:p>
            <a:r>
              <a:rPr lang="ru-RU" sz="5400" b="1" i="1" dirty="0" smtClean="0"/>
              <a:t>Т</a:t>
            </a:r>
            <a:r>
              <a:rPr lang="ru-RU" b="1" i="1" dirty="0" smtClean="0"/>
              <a:t>уапсе.</a:t>
            </a:r>
            <a:endParaRPr lang="ru-RU" b="1" i="1" dirty="0"/>
          </a:p>
        </p:txBody>
      </p:sp>
      <p:pic>
        <p:nvPicPr>
          <p:cNvPr id="1026" name="Picture 2" descr="G:\ПРОЕКТ\туапсе\туапсе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1" y="3789040"/>
            <a:ext cx="7308304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2708920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Выполнила ученица 6 «Г» класса</a:t>
            </a:r>
          </a:p>
          <a:p>
            <a:r>
              <a:rPr lang="ru-RU" b="1" i="1" dirty="0" smtClean="0"/>
              <a:t>Морозова Ирина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570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115616" y="4869160"/>
            <a:ext cx="1800200" cy="1656184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012160" y="5157192"/>
            <a:ext cx="1800200" cy="1368152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2162200" cy="1143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i="1" dirty="0" err="1" smtClean="0"/>
              <a:t>туапсе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906616" cy="4114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воды, журча средь нежных лилий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Растеклись, ударившись в прибой.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волны к стихии говорливой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алмазный цвет речной.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воды. Не знаю их роднее...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Туапсе, с прибрежною грядой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черноморскою Помпеей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 с фашистскою ордой!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мой!.. Твое святое имя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с водами твоими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не разольешь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Варавва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80728"/>
            <a:ext cx="2971800" cy="1097280"/>
          </a:xfrm>
        </p:spPr>
        <p:txBody>
          <a:bodyPr/>
          <a:lstStyle/>
          <a:p>
            <a:r>
              <a:rPr lang="ru-RU" sz="3200" dirty="0" smtClean="0"/>
              <a:t>Географическое положения.</a:t>
            </a:r>
            <a:endParaRPr lang="ru-RU" sz="32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3833438"/>
          </a:xfrm>
        </p:spPr>
        <p:txBody>
          <a:bodyPr>
            <a:normAutofit/>
          </a:bodyPr>
          <a:lstStyle/>
          <a:p>
            <a:r>
              <a:rPr lang="ru-RU" sz="2000" dirty="0"/>
              <a:t>Город находится на побережье Чёрного моря в предгорьях Главного Кавказского хребта. Устье рек Туапсе и Паук.</a:t>
            </a:r>
          </a:p>
          <a:p>
            <a:r>
              <a:rPr lang="ru-RU" sz="2000" dirty="0"/>
              <a:t>Центр курортного района. Крупный морской порт. Железнодорожная станция Северо-Кавказской железной дороги.</a:t>
            </a:r>
          </a:p>
          <a:p>
            <a:endParaRPr lang="ru-RU" sz="2000" dirty="0"/>
          </a:p>
        </p:txBody>
      </p:sp>
      <p:pic>
        <p:nvPicPr>
          <p:cNvPr id="2050" name="Picture 2" descr="G:\ПРОЕКТ\туапсе\туапсе КАРТ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311" y="1309960"/>
            <a:ext cx="4246412" cy="363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910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1917353"/>
            <a:ext cx="3600450" cy="367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924800" cy="1143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err="1" smtClean="0"/>
              <a:t>туапсе</a:t>
            </a:r>
            <a:endParaRPr lang="ru-RU" dirty="0"/>
          </a:p>
        </p:txBody>
      </p:sp>
      <p:pic>
        <p:nvPicPr>
          <p:cNvPr id="3075" name="Picture 3" descr="G:\ПРОЕКТ\туапсе\туапсе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794" y="1988840"/>
            <a:ext cx="367240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26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2971800" cy="1096963"/>
          </a:xfrm>
        </p:spPr>
        <p:txBody>
          <a:bodyPr/>
          <a:lstStyle/>
          <a:p>
            <a:r>
              <a:rPr lang="ru-RU" sz="2800" dirty="0"/>
              <a:t>Оборона Туапсе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1942г. 25.9-20.12)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3186113"/>
            <a:ext cx="3943350" cy="367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Летом 1942 Туапсе стал важным пунктом в обороне Кавказа. Он прикрывал фланг наших войск на участке Новороссийск - Туапсе, что лишало противника возможности наступать вдоль побережья Черного моря на Поти и Батуми. Кроме того, на ВМБ Туапсе базировались силы ЧФ, а через порт осуществлялись воинские перевозки</a:t>
            </a:r>
          </a:p>
        </p:txBody>
      </p:sp>
      <p:pic>
        <p:nvPicPr>
          <p:cNvPr id="4098" name="Picture 2" descr="G:\ПРОЕКТ\туапсе\туапсе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00" y="404664"/>
            <a:ext cx="5080000" cy="4426270"/>
          </a:xfrm>
          <a:prstGeom prst="roundRect">
            <a:avLst>
              <a:gd name="adj" fmla="val 1649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4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716463" cy="674211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23.8 решением Военного совета Северо-Кавказского фронта был создан Туапсинский оборонительный район (командующий командир Туапсинской ВМБ контр-адмирал Г.В. Жуков), подчиненный 18-й армии (командующий генерал-лейтенант Ф.В. </a:t>
            </a:r>
            <a:r>
              <a:rPr lang="ru-RU" sz="2000" dirty="0" err="1"/>
              <a:t>Камков</a:t>
            </a:r>
            <a:r>
              <a:rPr lang="ru-RU" sz="2000" dirty="0"/>
              <a:t>, с 19.10 генерал-майор А.А. Гречко). Сухопутная оборона Туапсе состояла из внешнего и внутреннего рубежей, проходивших в 20 и 5 км от базы и упиравшихся флангами в море, третий оборонительный рубеж проходил по окраине города. К началу обороны инженерное оборудование рубежей не было закончено. Численность войск составляла 32 тыс. человек, 244 орудия, 262 миномета. Береговая артиллерия имела 23 орудия, зенитная - 38, а также </a:t>
            </a:r>
            <a:r>
              <a:rPr lang="ru-RU" sz="2000" dirty="0" smtClean="0"/>
              <a:t>пулеметы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253038" y="274638"/>
            <a:ext cx="3890962" cy="1143000"/>
          </a:xfrm>
        </p:spPr>
        <p:txBody>
          <a:bodyPr/>
          <a:lstStyle/>
          <a:p>
            <a:r>
              <a:rPr lang="ru-RU" dirty="0" smtClean="0"/>
              <a:t>Оборона Туапсе .</a:t>
            </a:r>
            <a:endParaRPr lang="ru-RU" dirty="0"/>
          </a:p>
        </p:txBody>
      </p:sp>
      <p:pic>
        <p:nvPicPr>
          <p:cNvPr id="5122" name="Picture 2" descr="G:\ПРОЕКТ\туапсе\туапсе 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0775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Город-курорт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ПРОЕКТ\туапсе\тупс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7992888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6953506" y="3326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Город-курорт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ПРОЕКТ\туапсе\туапс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40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6804248" y="34953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курорт.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ПРОЕКТ\туапсе\туапсе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488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6228184" y="2606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</TotalTime>
  <Words>289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Times New Roman</vt:lpstr>
      <vt:lpstr>Горизонт</vt:lpstr>
      <vt:lpstr>Туапсе.</vt:lpstr>
      <vt:lpstr>  туапсе</vt:lpstr>
      <vt:lpstr>Географическое положения.</vt:lpstr>
      <vt:lpstr>  туапсе</vt:lpstr>
      <vt:lpstr>Оборона Туапсе  (1942г. 25.9-20.12)</vt:lpstr>
      <vt:lpstr>Оборона Туапсе .</vt:lpstr>
      <vt:lpstr>Город-курорт.</vt:lpstr>
      <vt:lpstr>Город-курорт</vt:lpstr>
      <vt:lpstr>Город курорт.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Туапсе.</dc:title>
  <dc:creator>Светлана</dc:creator>
  <cp:lastModifiedBy>Олег Пелипенко</cp:lastModifiedBy>
  <cp:revision>4</cp:revision>
  <dcterms:created xsi:type="dcterms:W3CDTF">2013-03-10T09:37:49Z</dcterms:created>
  <dcterms:modified xsi:type="dcterms:W3CDTF">2013-03-20T17:00:57Z</dcterms:modified>
</cp:coreProperties>
</file>