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60" r:id="rId4"/>
    <p:sldId id="268" r:id="rId5"/>
    <p:sldId id="258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D150-B91F-4F2C-B755-4B182788901E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5F33-DDEC-4E10-858D-0E8A361A56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706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D150-B91F-4F2C-B755-4B182788901E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5F33-DDEC-4E10-858D-0E8A361A56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548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D150-B91F-4F2C-B755-4B182788901E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5F33-DDEC-4E10-858D-0E8A361A56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33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D150-B91F-4F2C-B755-4B182788901E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5F33-DDEC-4E10-858D-0E8A361A56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751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D150-B91F-4F2C-B755-4B182788901E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5F33-DDEC-4E10-858D-0E8A361A56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261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D150-B91F-4F2C-B755-4B182788901E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5F33-DDEC-4E10-858D-0E8A361A56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2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D150-B91F-4F2C-B755-4B182788901E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5F33-DDEC-4E10-858D-0E8A361A56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286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D150-B91F-4F2C-B755-4B182788901E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5F33-DDEC-4E10-858D-0E8A361A56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6376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D150-B91F-4F2C-B755-4B182788901E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5F33-DDEC-4E10-858D-0E8A361A56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591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D150-B91F-4F2C-B755-4B182788901E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5F33-DDEC-4E10-858D-0E8A361A56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504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D150-B91F-4F2C-B755-4B182788901E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5F33-DDEC-4E10-858D-0E8A361A56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479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2D150-B91F-4F2C-B755-4B182788901E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F5F33-DDEC-4E10-858D-0E8A361A56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261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93" y="379162"/>
            <a:ext cx="3685180" cy="2579102"/>
          </a:xfrm>
          <a:prstGeom prst="rect">
            <a:avLst/>
          </a:prstGeom>
          <a:effectLst>
            <a:softEdge rad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361" y="3239026"/>
            <a:ext cx="5161045" cy="25805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7981" y="5542255"/>
            <a:ext cx="3401380" cy="13157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4050" b="1" i="1" dirty="0">
                <a:solidFill>
                  <a:srgbClr val="0070C0"/>
                </a:solidFill>
              </a:rPr>
              <a:t>Казачья душа</a:t>
            </a:r>
          </a:p>
          <a:p>
            <a:pPr algn="ctr"/>
            <a:endParaRPr lang="ru-RU" sz="405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970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3163" y="358424"/>
            <a:ext cx="4968540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05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Шоу-группа «Воля» </a:t>
            </a:r>
            <a:endParaRPr lang="ru-RU" sz="4050" b="1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868" y="1407761"/>
            <a:ext cx="4824606" cy="44182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19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73" y="423746"/>
            <a:ext cx="4318352" cy="30222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8132" y="3629642"/>
            <a:ext cx="4484424" cy="29917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9802" y="5928888"/>
            <a:ext cx="514948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05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Ишь ты, </a:t>
            </a:r>
            <a:r>
              <a:rPr lang="ru-RU" sz="4050" b="1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подишь</a:t>
            </a:r>
            <a:r>
              <a:rPr lang="ru-RU" sz="405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ты!</a:t>
            </a:r>
          </a:p>
        </p:txBody>
      </p:sp>
    </p:spTree>
    <p:extLst>
      <p:ext uri="{BB962C8B-B14F-4D97-AF65-F5344CB8AC3E}">
        <p14:creationId xmlns="" xmlns:p14="http://schemas.microsoft.com/office/powerpoint/2010/main" val="339633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06" y="586078"/>
            <a:ext cx="5219343" cy="34522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158" y="3345366"/>
            <a:ext cx="4578029" cy="32039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3565" y="5898971"/>
            <a:ext cx="282000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VESNAKRASNA</a:t>
            </a:r>
          </a:p>
        </p:txBody>
      </p:sp>
    </p:spTree>
    <p:extLst>
      <p:ext uri="{BB962C8B-B14F-4D97-AF65-F5344CB8AC3E}">
        <p14:creationId xmlns="" xmlns:p14="http://schemas.microsoft.com/office/powerpoint/2010/main" val="96864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019" y="333249"/>
            <a:ext cx="4323376" cy="28843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053" y="3217234"/>
            <a:ext cx="3972969" cy="26505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4526" y="4163772"/>
            <a:ext cx="1729321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050" b="1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РОДНЯ</a:t>
            </a:r>
          </a:p>
        </p:txBody>
      </p:sp>
    </p:spTree>
    <p:extLst>
      <p:ext uri="{BB962C8B-B14F-4D97-AF65-F5344CB8AC3E}">
        <p14:creationId xmlns="" xmlns:p14="http://schemas.microsoft.com/office/powerpoint/2010/main" val="91850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2" y="379141"/>
            <a:ext cx="4152256" cy="27524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923" y="3461045"/>
            <a:ext cx="3933494" cy="27528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75855" y="2007551"/>
            <a:ext cx="279307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05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«МАЙДАН»</a:t>
            </a:r>
          </a:p>
        </p:txBody>
      </p:sp>
    </p:spTree>
    <p:extLst>
      <p:ext uri="{BB962C8B-B14F-4D97-AF65-F5344CB8AC3E}">
        <p14:creationId xmlns="" xmlns:p14="http://schemas.microsoft.com/office/powerpoint/2010/main" val="11427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18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Пелипенко</dc:creator>
  <cp:lastModifiedBy>Admin</cp:lastModifiedBy>
  <cp:revision>15</cp:revision>
  <dcterms:created xsi:type="dcterms:W3CDTF">2013-03-04T17:17:09Z</dcterms:created>
  <dcterms:modified xsi:type="dcterms:W3CDTF">2013-03-21T17:49:07Z</dcterms:modified>
</cp:coreProperties>
</file>